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8" r:id="rId6"/>
    <p:sldId id="261" r:id="rId7"/>
    <p:sldId id="260" r:id="rId8"/>
    <p:sldId id="284" r:id="rId9"/>
    <p:sldId id="281" r:id="rId10"/>
    <p:sldId id="265" r:id="rId11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28" userDrawn="1">
          <p15:clr>
            <a:srgbClr val="A4A3A4"/>
          </p15:clr>
        </p15:guide>
        <p15:guide id="2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A5A5"/>
    <a:srgbClr val="BEB9AA"/>
    <a:srgbClr val="C0C9C2"/>
    <a:srgbClr val="AA9D92"/>
    <a:srgbClr val="F2F1EE"/>
    <a:srgbClr val="D8D2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7" autoAdjust="0"/>
    <p:restoredTop sz="96197" autoAdjust="0"/>
  </p:normalViewPr>
  <p:slideViewPr>
    <p:cSldViewPr snapToGrid="0">
      <p:cViewPr varScale="1">
        <p:scale>
          <a:sx n="122" d="100"/>
          <a:sy n="122" d="100"/>
        </p:scale>
        <p:origin x="216" y="232"/>
      </p:cViewPr>
      <p:guideLst>
        <p:guide pos="4128"/>
        <p:guide orient="horz" pos="960"/>
      </p:guideLst>
    </p:cSldViewPr>
  </p:slideViewPr>
  <p:outlineViewPr>
    <p:cViewPr>
      <p:scale>
        <a:sx n="33" d="100"/>
        <a:sy n="33" d="100"/>
      </p:scale>
      <p:origin x="0" y="-402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6E6020-4209-49A3-9DC4-18264096E7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97462-F1DD-4E64-BC14-F17A0F34B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9252438-D667-4C38-BF75-FE2529BF7A1D}" type="datetime1">
              <a:rPr lang="en-GB" smtClean="0"/>
              <a:t>15/02/2023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75F0E3-AC70-4B5A-BCEB-9E3C021C86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8F68B5-925F-4468-95B3-EA77C29C342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8A06BE-7519-4B21-9E1D-AE6D6E69C38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73830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5B6C6B-D6BA-4B99-A9D8-61BDEA902623}" type="datetime1">
              <a:rPr lang="en-GB" smtClean="0"/>
              <a:pPr/>
              <a:t>15/02/2023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A9B2C62-FE30-453D-946B-754E9E42C845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232635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n-GB"/>
              <a:t>Line spacing + Page numbers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A9B2C62-FE30-453D-946B-754E9E42C84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737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213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987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79923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565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2716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A9B2C62-FE30-453D-946B-754E9E42C845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065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1">
            <a:extLst>
              <a:ext uri="{FF2B5EF4-FFF2-40B4-BE49-F238E27FC236}">
                <a16:creationId xmlns:a16="http://schemas.microsoft.com/office/drawing/2014/main" id="{F2964EA8-200F-47C5-90C2-1DBA3D6D7C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7"/>
            <a:ext cx="3222058" cy="964620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2pPr>
            <a:lvl3pPr marL="9144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bg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3" name="Picture Placeholder 19">
            <a:extLst>
              <a:ext uri="{FF2B5EF4-FFF2-40B4-BE49-F238E27FC236}">
                <a16:creationId xmlns:a16="http://schemas.microsoft.com/office/drawing/2014/main" id="{7878E298-5074-4E51-993E-34931A897F1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21413" y="0"/>
            <a:ext cx="4941887" cy="572611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2D26D0E-18C6-4DB1-B3A5-75E29BD65B17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noFill/>
          <a:ln w="15875" cap="flat" cmpd="sng" algn="ctr">
            <a:solidFill>
              <a:schemeClr val="accent2">
                <a:lumMod val="50000"/>
              </a:schemeClr>
            </a:solidFill>
            <a:prstDash val="solid"/>
            <a:miter lim="800000"/>
          </a:ln>
          <a:effectLst/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989B90B-5C3C-4760-9360-5AE10BF87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90000"/>
              </a:lnSpc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337C3D7-7DDB-42A8-901A-EC153DD2745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0"/>
            <a:ext cx="4953000" cy="3302000"/>
          </a:xfrm>
        </p:spPr>
        <p:txBody>
          <a:bodyPr rtlCol="0"/>
          <a:lstStyle/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7B95226-A076-4D55-B408-1389A2F8C7A0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1028700" y="3556002"/>
            <a:ext cx="3108960" cy="2286000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GB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en-GB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6673F10-179D-4539-AA33-AE34EC0457EF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454152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GB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en-GB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EB6CFC30-1A59-4D28-9E30-0FF7D632C6A2}"/>
              </a:ext>
            </a:extLst>
          </p:cNvPr>
          <p:cNvSpPr>
            <a:spLocks noGrp="1"/>
          </p:cNvSpPr>
          <p:nvPr>
            <p:ph idx="4294967295" hasCustomPrompt="1"/>
          </p:nvPr>
        </p:nvSpPr>
        <p:spPr>
          <a:xfrm>
            <a:off x="8054340" y="3556001"/>
            <a:ext cx="3108960" cy="2285999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400" b="0" i="0" u="none" strike="noStrike" kern="1200" cap="none" spc="0" normalizeH="0" noProof="0">
                <a:ln>
                  <a:noFill/>
                </a:ln>
                <a:solidFill>
                  <a:srgbClr val="C0C9C2">
                    <a:lumMod val="50000"/>
                  </a:srgbClr>
                </a:solidFill>
                <a:effectLst/>
                <a:uLnTx/>
                <a:uFillTx/>
                <a:latin typeface="Biome Light" panose="020B0303030204020804" pitchFamily="34" charset="0"/>
                <a:ea typeface="+mn-ea"/>
                <a:cs typeface="Biome Light" panose="020B0303030204020804" pitchFamily="34" charset="0"/>
              </a:rPr>
              <a:t>Insert text</a:t>
            </a:r>
            <a:endParaRPr lang="en-GB" sz="1400">
              <a:solidFill>
                <a:srgbClr val="C0C9C2">
                  <a:lumMod val="50000"/>
                </a:srgb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600" b="0" i="0" u="none" strike="noStrike" kern="1200" cap="none" spc="0" normalizeH="0" baseline="0" noProof="0">
              <a:ln>
                <a:noFill/>
              </a:ln>
              <a:solidFill>
                <a:srgbClr val="C0C9C2">
                  <a:lumMod val="50000"/>
                </a:srgbClr>
              </a:solidFill>
              <a:effectLst/>
              <a:uLnTx/>
              <a:uFillTx/>
              <a:latin typeface="Biome Light" panose="020B0303030204020804" pitchFamily="34" charset="0"/>
              <a:ea typeface="+mn-ea"/>
              <a:cs typeface="Biome Light" panose="020B0303030204020804" pitchFamily="34" charset="0"/>
            </a:endParaRPr>
          </a:p>
          <a:p>
            <a:pPr rtl="0"/>
            <a:endParaRPr lang="en-GB" sz="1600" dirty="0">
              <a:solidFill>
                <a:schemeClr val="tx2">
                  <a:lumMod val="50000"/>
                </a:schemeClr>
              </a:solidFill>
              <a:latin typeface="Biome Light" panose="020B0303030204020804" pitchFamily="34" charset="0"/>
              <a:cs typeface="Biome Light" panose="020B0303030204020804" pitchFamily="34" charset="0"/>
            </a:endParaRPr>
          </a:p>
        </p:txBody>
      </p:sp>
      <p:sp>
        <p:nvSpPr>
          <p:cNvPr id="24" name="Date Placeholder 3">
            <a:extLst>
              <a:ext uri="{FF2B5EF4-FFF2-40B4-BE49-F238E27FC236}">
                <a16:creationId xmlns:a16="http://schemas.microsoft.com/office/drawing/2014/main" id="{C4F3CC75-F9FA-4F77-9DD5-7E6C0F5C98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3497F88-F998-41A5-BC0A-E2A29362C110}" type="datetime1">
              <a:rPr lang="en-GB" smtClean="0"/>
              <a:t>15/02/2023</a:t>
            </a:fld>
            <a:endParaRPr lang="en-GB" dirty="0"/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93B5B65C-5DE0-4F81-8115-758CDB591F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EF4A2ACE-2D85-4F78-818F-BBA6F6F0CC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0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/>
              <a:t>Click to add title</a:t>
            </a:r>
            <a:endParaRPr lang="en-GB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E4DCD8D3-DF79-446E-9961-5797EE888B4C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FCB4EDDC-C544-421C-905C-A4D40D98A5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5182D509-9528-4261-83F4-67DE45097B71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9CBFDBF-2D2B-469A-9B2F-72F90474FB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BA55D6-2810-4163-9D43-FEDA674E2D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6829" y="573503"/>
            <a:ext cx="10156826" cy="1369591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E87E0B-D644-4037-B322-715C648BAD3B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64195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940246AD-CE4F-4FD8-BCF6-5BA9ED62ACD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543302"/>
            <a:ext cx="4953000" cy="2849562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0" name="Picture Placeholder 13">
            <a:extLst>
              <a:ext uri="{FF2B5EF4-FFF2-40B4-BE49-F238E27FC236}">
                <a16:creationId xmlns:a16="http://schemas.microsoft.com/office/drawing/2014/main" id="{F8ECBB79-D5D3-4ECE-99F9-1B6834629E4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2849562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1" name="Text Placeholder 22">
            <a:extLst>
              <a:ext uri="{FF2B5EF4-FFF2-40B4-BE49-F238E27FC236}">
                <a16:creationId xmlns:a16="http://schemas.microsoft.com/office/drawing/2014/main" id="{C667C6DE-A3D4-4738-B7FC-43FB39FD7A2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01</a:t>
            </a:r>
          </a:p>
        </p:txBody>
      </p:sp>
      <p:sp>
        <p:nvSpPr>
          <p:cNvPr id="12" name="Text Placeholder 18">
            <a:extLst>
              <a:ext uri="{FF2B5EF4-FFF2-40B4-BE49-F238E27FC236}">
                <a16:creationId xmlns:a16="http://schemas.microsoft.com/office/drawing/2014/main" id="{12C18C04-19C8-4ECC-83E8-6E65128CEF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6"/>
            <a:ext cx="3924300" cy="2849562"/>
          </a:xfrm>
        </p:spPr>
        <p:txBody>
          <a:bodyPr rtlCol="0">
            <a:normAutofit/>
          </a:bodyPr>
          <a:lstStyle>
            <a:lvl1pPr marL="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D14E5D8-EB42-4C87-B4AE-4746909A2D3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039813" y="5067300"/>
            <a:ext cx="3913187" cy="1319213"/>
          </a:xfrm>
        </p:spPr>
        <p:txBody>
          <a:bodyPr rtlCol="0">
            <a:normAutofit/>
          </a:bodyPr>
          <a:lstStyle>
            <a:lvl1pPr>
              <a:defRPr lang="en-US" sz="16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0649945F-7BBD-4042-AA34-709CE3402E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BC12EAE-6163-46B0-965C-FF1F9535DB54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51936C4A-DE5F-4BFE-AED0-47E48CD46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981B703-4F1F-41A6-AD71-3FFB2820FF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40130" y="465136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661D25CF-5413-4949-A54A-8716608406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258050" y="2000250"/>
            <a:ext cx="4667250" cy="3398837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224E3A4F-8479-4D38-A6D4-85F0883F37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57F6B3C-B259-4C25-8B1A-5E5583912D40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36" name="Slide Number Placeholder 5">
            <a:extLst>
              <a:ext uri="{FF2B5EF4-FFF2-40B4-BE49-F238E27FC236}">
                <a16:creationId xmlns:a16="http://schemas.microsoft.com/office/drawing/2014/main" id="{D5A5341A-4863-40E8-8B9A-FB4E719257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D2FED0-CD95-48B0-B54A-1F64F952C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513" y="876299"/>
            <a:ext cx="5181486" cy="2242441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lnSpc>
                <a:spcPts val="65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8EF5E91-A275-4181-9C62-BC0773AD0512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2271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423630CA-0A51-4B04-A57B-9E412A8FCD1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47137" y="3862387"/>
            <a:ext cx="2316163" cy="253841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C994AE8-9E30-418E-8361-5D851AFA42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10300" y="3854450"/>
            <a:ext cx="2316163" cy="253841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D4E5783-2917-458E-BE61-F3D5AAA8F9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0300" y="465138"/>
            <a:ext cx="4953000" cy="3090862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B1D734B5-5F1C-4E34-81FF-AD75105E83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1917" y="517972"/>
            <a:ext cx="29565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n-GB" noProof="0"/>
              <a:t>01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5757DE8-43D6-4A47-ABC9-B39EC8016C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0130" y="2009775"/>
            <a:ext cx="3924300" cy="4391025"/>
          </a:xfrm>
        </p:spPr>
        <p:txBody>
          <a:bodyPr rtlCol="0">
            <a:normAutofit/>
          </a:bodyPr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984C97B0-0D42-4831-9ABD-390370C0F0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7CFE58C8-5EFC-4EA4-ADE6-76CFBA08C1D9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CE8438DF-723C-49AB-AD18-1C40F107F5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32FDE8-62A6-4290-88E6-2795313DE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465137"/>
            <a:ext cx="3935647" cy="1340615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C85317C-3A2D-483F-B913-714129E195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773045" y="2426610"/>
            <a:ext cx="2378075" cy="111125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n-GB" noProof="0"/>
              <a:t>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5DFEC7-1EEC-4FF2-868A-9799EA69F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37155" y="2714986"/>
            <a:ext cx="6674802" cy="65532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and Graph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8218FD1-0D8C-44DA-BDCB-F602AF0F2A77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6E394D08-059F-42CF-AB8C-ED21F3BFB1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8D97C3D-3189-471F-B6F0-BAF2DE1A9F28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BDF7B388-741A-4181-9A9E-D8FA8EC49D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364FFEF-B933-46C6-A918-A80C987DB70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2147" y="0"/>
            <a:ext cx="3938588" cy="6400800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59E5EAF8-68C2-4910-8F66-D9320B957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47967" y="2105933"/>
            <a:ext cx="5297883" cy="1024217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E3BE48E1-D3BE-4B52-B2EC-13A514CB0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7966" y="2105933"/>
            <a:ext cx="5297883" cy="2237467"/>
          </a:xfrm>
        </p:spPr>
        <p:txBody>
          <a:bodyPr rtlCol="0" anchor="t">
            <a:normAutofit/>
          </a:bodyPr>
          <a:lstStyle>
            <a:lvl1pPr>
              <a:lnSpc>
                <a:spcPct val="150000"/>
              </a:lnSpc>
              <a:spcBef>
                <a:spcPts val="1000"/>
              </a:spcBef>
              <a:defRPr sz="20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pPr rtl="0"/>
            <a:r>
              <a:rPr lang="en-GB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1674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50815B22-13FE-47CD-9F79-73704A278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D2CC581-0E81-499A-8A7A-9F28C5DB5D31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7669539-CB64-44F5-999D-7B9E61F8AF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BA076-F3B9-47CB-80C2-BE29F157D044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54075" y="1625600"/>
            <a:ext cx="10499725" cy="4860925"/>
          </a:xfrm>
        </p:spPr>
        <p:txBody>
          <a:bodyPr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909627E-FE70-43A1-B0CB-4D4F6C32C2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4074" y="122239"/>
            <a:ext cx="10499725" cy="1355724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22">
            <a:extLst>
              <a:ext uri="{FF2B5EF4-FFF2-40B4-BE49-F238E27FC236}">
                <a16:creationId xmlns:a16="http://schemas.microsoft.com/office/drawing/2014/main" id="{41BF345D-81AF-4851-83A1-62339848905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61917" y="517972"/>
            <a:ext cx="3108960" cy="1333500"/>
          </a:xfrm>
        </p:spPr>
        <p:txBody>
          <a:bodyPr rtlCol="0">
            <a:noAutofit/>
          </a:bodyPr>
          <a:lstStyle>
            <a:lvl1pPr marL="0" indent="0">
              <a:lnSpc>
                <a:spcPct val="90000"/>
              </a:lnSpc>
              <a:buNone/>
              <a:defRPr sz="8800" b="1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GB" noProof="0"/>
              <a:t>01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EC4F3A57-45ED-498D-858C-3EE63DF129C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6601" y="3552677"/>
            <a:ext cx="1874874" cy="284812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1AC5BB09-E3BA-4948-93B3-EDCAAB80311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101197" y="3552677"/>
            <a:ext cx="1874874" cy="284812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BF83C6B7-5484-4586-8830-098BDCD9C98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66324" y="3552677"/>
            <a:ext cx="1874874" cy="284812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0C5663B1-EED6-4D80-A7C2-19E1366387A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39069" y="3552677"/>
            <a:ext cx="1874874" cy="284812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25" name="Picture Placeholder 20">
            <a:extLst>
              <a:ext uri="{FF2B5EF4-FFF2-40B4-BE49-F238E27FC236}">
                <a16:creationId xmlns:a16="http://schemas.microsoft.com/office/drawing/2014/main" id="{D21E7B61-407B-40A7-9AF6-0D7E7106BCF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96046" y="3552677"/>
            <a:ext cx="1874874" cy="2848123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415C3ACC-5A8A-46E6-BA0D-90ADD27E2F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A35A1939-91BF-40FE-B9AD-CBB20D475D42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31" name="Slide Number Placeholder 5">
            <a:extLst>
              <a:ext uri="{FF2B5EF4-FFF2-40B4-BE49-F238E27FC236}">
                <a16:creationId xmlns:a16="http://schemas.microsoft.com/office/drawing/2014/main" id="{0D00A5C2-DCEE-4CB3-9307-61EB88B1D5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8CB70-B054-4294-AD29-EE7A75C72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651507"/>
            <a:ext cx="8991563" cy="1005839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lnSpc>
                <a:spcPct val="90000"/>
              </a:lnSpc>
              <a:defRPr lang="en-US">
                <a:solidFill>
                  <a:schemeClr val="accent2">
                    <a:lumMod val="50000"/>
                  </a:schemeClr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en-GB" noProof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E0D608-4E7A-4014-9F62-CB43A0C839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36638" y="2717800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Name</a:t>
            </a:r>
          </a:p>
          <a:p>
            <a:pPr lvl="0" rtl="0"/>
            <a:r>
              <a:rPr lang="en-GB" noProof="0"/>
              <a:t>Title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C3A63B0-4EEA-45BC-A016-5FDA0969EA0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0861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Name</a:t>
            </a:r>
          </a:p>
          <a:p>
            <a:pPr lvl="0" rtl="0"/>
            <a:r>
              <a:rPr lang="en-GB" noProof="0"/>
              <a:t>Title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080679B-5220-4478-B631-7112F870B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4350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Name</a:t>
            </a:r>
          </a:p>
          <a:p>
            <a:pPr lvl="0" rtl="0"/>
            <a:r>
              <a:rPr lang="en-GB" noProof="0"/>
              <a:t>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9E4F61A3-2797-46FB-ACA7-0443E3BBDD2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3907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Name</a:t>
            </a:r>
          </a:p>
          <a:p>
            <a:pPr lvl="0" rtl="0"/>
            <a:r>
              <a:rPr lang="en-GB" noProof="0"/>
              <a:t>Title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14ED733B-1DE9-4FDC-BD5F-2BE3BB07C93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304020" y="2718405"/>
            <a:ext cx="1866900" cy="711200"/>
          </a:xfrm>
        </p:spPr>
        <p:txBody>
          <a:bodyPr rtlCol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accent2">
                    <a:lumMod val="50000"/>
                  </a:schemeClr>
                </a:solidFill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en-GB" noProof="0"/>
              <a:t>Name</a:t>
            </a:r>
          </a:p>
          <a:p>
            <a:pPr lvl="0" rtl="0"/>
            <a:r>
              <a:rPr lang="en-GB" noProof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405858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275B11D-8F3F-472B-BBCC-A4F7415AC0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28700" y="3543300"/>
            <a:ext cx="3924300" cy="3314700"/>
          </a:xfrm>
        </p:spPr>
        <p:txBody>
          <a:bodyPr rtlCol="0"/>
          <a:lstStyle/>
          <a:p>
            <a:pPr rtl="0"/>
            <a:r>
              <a:rPr lang="en-GB" noProof="0"/>
              <a:t>Click icon to add picture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9F0629D-1A5F-4F4F-90D6-430379624EF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191250" y="1981200"/>
            <a:ext cx="4972050" cy="4473575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 rtl="0"/>
            <a:r>
              <a:rPr lang="en-GB" sz="1600" noProof="0">
                <a:solidFill>
                  <a:schemeClr val="tx2">
                    <a:lumMod val="50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rPr>
              <a:t>Click to edit Master text styles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218C063B-0EE9-4FD5-A116-241C245452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F0773E1-7C4B-4C59-BEC6-FC5196EB0414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417B369-6569-4DCC-B684-BE1A7C5D0B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EEC1A7-43C3-481E-95D0-5616242E1A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5534" y="539225"/>
            <a:ext cx="3924300" cy="243438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7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 rtl="0"/>
            <a:r>
              <a:rPr lang="en-GB" noProof="0"/>
              <a:t>Click to add title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C6CF0E0-8FF2-4FE7-AC69-85BEFA656508}"/>
              </a:ext>
            </a:extLst>
          </p:cNvPr>
          <p:cNvCxnSpPr>
            <a:cxnSpLocks/>
          </p:cNvCxnSpPr>
          <p:nvPr userDrawn="1"/>
        </p:nvCxnSpPr>
        <p:spPr>
          <a:xfrm>
            <a:off x="1028700" y="457211"/>
            <a:ext cx="1142999" cy="0"/>
          </a:xfrm>
          <a:prstGeom prst="line">
            <a:avLst/>
          </a:prstGeom>
          <a:ln w="15875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333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7455E70-3AD3-40C3-B441-2AA3E33898D9}" type="datetime1">
              <a:rPr lang="en-GB" noProof="0" smtClean="0"/>
              <a:t>15/02/2023</a:t>
            </a:fld>
            <a:endParaRPr lang="en-GB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GB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315450" y="648698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</a:lstStyle>
          <a:p>
            <a:pPr rtl="0"/>
            <a:fld id="{294A09A9-5501-47C1-A89A-A340965A2BE2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9" r:id="rId8"/>
    <p:sldLayoutId id="2147483655" r:id="rId9"/>
    <p:sldLayoutId id="2147483656" r:id="rId10"/>
    <p:sldLayoutId id="2147483658" r:id="rId11"/>
    <p:sldLayoutId id="2147483657" r:id="rId12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48" userDrawn="1">
          <p15:clr>
            <a:srgbClr val="F26B43"/>
          </p15:clr>
        </p15:guide>
        <p15:guide id="2" pos="1176" userDrawn="1">
          <p15:clr>
            <a:srgbClr val="F26B43"/>
          </p15:clr>
        </p15:guide>
        <p15:guide id="3" pos="1296" userDrawn="1">
          <p15:clr>
            <a:srgbClr val="F26B43"/>
          </p15:clr>
        </p15:guide>
        <p15:guide id="4" pos="1824" userDrawn="1">
          <p15:clr>
            <a:srgbClr val="F26B43"/>
          </p15:clr>
        </p15:guide>
        <p15:guide id="5" pos="1944" userDrawn="1">
          <p15:clr>
            <a:srgbClr val="F26B43"/>
          </p15:clr>
        </p15:guide>
        <p15:guide id="6" pos="2472" userDrawn="1">
          <p15:clr>
            <a:srgbClr val="F26B43"/>
          </p15:clr>
        </p15:guide>
        <p15:guide id="7" pos="2592" userDrawn="1">
          <p15:clr>
            <a:srgbClr val="F26B43"/>
          </p15:clr>
        </p15:guide>
        <p15:guide id="8" pos="3120" userDrawn="1">
          <p15:clr>
            <a:srgbClr val="F26B43"/>
          </p15:clr>
        </p15:guide>
        <p15:guide id="9" pos="3240" userDrawn="1">
          <p15:clr>
            <a:srgbClr val="F26B43"/>
          </p15:clr>
        </p15:guide>
        <p15:guide id="10" pos="3792" userDrawn="1">
          <p15:clr>
            <a:srgbClr val="F26B43"/>
          </p15:clr>
        </p15:guide>
        <p15:guide id="11" pos="3912" userDrawn="1">
          <p15:clr>
            <a:srgbClr val="F26B43"/>
          </p15:clr>
        </p15:guide>
        <p15:guide id="12" pos="4416" userDrawn="1">
          <p15:clr>
            <a:srgbClr val="F26B43"/>
          </p15:clr>
        </p15:guide>
        <p15:guide id="13" pos="4560" userDrawn="1">
          <p15:clr>
            <a:srgbClr val="F26B43"/>
          </p15:clr>
        </p15:guide>
        <p15:guide id="14" pos="5088" userDrawn="1">
          <p15:clr>
            <a:srgbClr val="F26B43"/>
          </p15:clr>
        </p15:guide>
        <p15:guide id="15" pos="5208" userDrawn="1">
          <p15:clr>
            <a:srgbClr val="F26B43"/>
          </p15:clr>
        </p15:guide>
        <p15:guide id="16" pos="5736" userDrawn="1">
          <p15:clr>
            <a:srgbClr val="F26B43"/>
          </p15:clr>
        </p15:guide>
        <p15:guide id="17" pos="5856" userDrawn="1">
          <p15:clr>
            <a:srgbClr val="F26B43"/>
          </p15:clr>
        </p15:guide>
        <p15:guide id="18" pos="6384" userDrawn="1">
          <p15:clr>
            <a:srgbClr val="F26B43"/>
          </p15:clr>
        </p15:guide>
        <p15:guide id="19" pos="6504" userDrawn="1">
          <p15:clr>
            <a:srgbClr val="F26B43"/>
          </p15:clr>
        </p15:guide>
        <p15:guide id="20" pos="7032" userDrawn="1">
          <p15:clr>
            <a:srgbClr val="F26B43"/>
          </p15:clr>
        </p15:guide>
        <p15:guide id="21" orient="horz" pos="288" userDrawn="1">
          <p15:clr>
            <a:srgbClr val="F26B43"/>
          </p15:clr>
        </p15:guide>
        <p15:guide id="22" orient="horz" pos="1128" userDrawn="1">
          <p15:clr>
            <a:srgbClr val="F26B43"/>
          </p15:clr>
        </p15:guide>
        <p15:guide id="23" orient="horz" pos="1248" userDrawn="1">
          <p15:clr>
            <a:srgbClr val="F26B43"/>
          </p15:clr>
        </p15:guide>
        <p15:guide id="24" orient="horz" pos="2088" userDrawn="1">
          <p15:clr>
            <a:srgbClr val="F26B43"/>
          </p15:clr>
        </p15:guide>
        <p15:guide id="25" orient="horz" pos="2232" userDrawn="1">
          <p15:clr>
            <a:srgbClr val="F26B43"/>
          </p15:clr>
        </p15:guide>
        <p15:guide id="26" orient="horz" pos="3048" userDrawn="1">
          <p15:clr>
            <a:srgbClr val="F26B43"/>
          </p15:clr>
        </p15:guide>
        <p15:guide id="27" orient="horz" pos="3192" userDrawn="1">
          <p15:clr>
            <a:srgbClr val="F26B43"/>
          </p15:clr>
        </p15:guide>
        <p15:guide id="28" orient="horz" pos="40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C9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467C95-DF23-40B9-B265-2E6F3DE29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dirty="0"/>
              <a:t>Housing Prices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27A48A35-E5E4-4A5F-9F91-BAEA4F5DF2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28700" y="5078186"/>
            <a:ext cx="3222058" cy="1257877"/>
          </a:xfrm>
        </p:spPr>
        <p:txBody>
          <a:bodyPr rtlCol="0"/>
          <a:lstStyle/>
          <a:p>
            <a:pPr rtl="0"/>
            <a:r>
              <a:rPr lang="en-GB" dirty="0"/>
              <a:t>Alexander Wood</a:t>
            </a:r>
          </a:p>
        </p:txBody>
      </p:sp>
      <p:pic>
        <p:nvPicPr>
          <p:cNvPr id="6" name="Picture Placeholder 5" descr="A picture containing sky, person, outdoor, mountain&#10;&#10;Description automatically generated">
            <a:extLst>
              <a:ext uri="{FF2B5EF4-FFF2-40B4-BE49-F238E27FC236}">
                <a16:creationId xmlns:a16="http://schemas.microsoft.com/office/drawing/2014/main" id="{FE5E0002-E651-D76E-2F6C-6BABAEE8DDF3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/>
          <a:srcRect l="17636" r="17636"/>
          <a:stretch>
            <a:fillRect/>
          </a:stretch>
        </p:blipFill>
        <p:spPr>
          <a:xfrm>
            <a:off x="5192110" y="-18989"/>
            <a:ext cx="6999890" cy="5726113"/>
          </a:xfrm>
        </p:spPr>
      </p:pic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BE394849-EE6D-4358-A824-BBF6E518EA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n-GB"/>
              <a:t>01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EA6B7DE5-BFCC-4EEF-9609-8AA1C7CAD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n-GB" dirty="0"/>
              <a:t>This presentation aims to show the most prominent factors involved in housing prices in order to advise investment in property using data sourced from King County housing sales.</a:t>
            </a:r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D30A968E-AB03-4BB5-BF8E-EB31DFD33B17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1081208F-C88E-42D8-A9F1-DCFACD6C1F23}" type="datetime1">
              <a:rPr lang="en-GB" smtClean="0"/>
              <a:t>15/02/2023</a:t>
            </a:fld>
            <a:endParaRPr lang="en-GB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5789CCB9-138D-4D90-8AFB-AC5C736125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2</a:t>
            </a:fld>
            <a:endParaRPr lang="en-GB"/>
          </a:p>
        </p:txBody>
      </p:sp>
      <p:pic>
        <p:nvPicPr>
          <p:cNvPr id="13" name="Picture Placeholder 12" descr="A picture containing text, sky, outdoor, old&#10;&#10;Description automatically generated">
            <a:extLst>
              <a:ext uri="{FF2B5EF4-FFF2-40B4-BE49-F238E27FC236}">
                <a16:creationId xmlns:a16="http://schemas.microsoft.com/office/drawing/2014/main" id="{EB35A7FE-0881-87B9-F35C-3D98C6111BC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4931" r="4931"/>
          <a:stretch>
            <a:fillRect/>
          </a:stretch>
        </p:blipFill>
        <p:spPr>
          <a:xfrm>
            <a:off x="6198870" y="338138"/>
            <a:ext cx="4953000" cy="3090862"/>
          </a:xfrm>
        </p:spPr>
      </p:pic>
      <p:pic>
        <p:nvPicPr>
          <p:cNvPr id="20" name="Picture Placeholder 19" descr="A close-up of a dollar bill&#10;&#10;Description automatically generated with low confidence">
            <a:extLst>
              <a:ext uri="{FF2B5EF4-FFF2-40B4-BE49-F238E27FC236}">
                <a16:creationId xmlns:a16="http://schemas.microsoft.com/office/drawing/2014/main" id="{4AEC6421-C5C3-523E-764D-4B86B4F0109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4"/>
          <a:srcRect l="17120" r="17120"/>
          <a:stretch>
            <a:fillRect/>
          </a:stretch>
        </p:blipFill>
        <p:spPr>
          <a:xfrm>
            <a:off x="6198870" y="3862386"/>
            <a:ext cx="2319071" cy="2541600"/>
          </a:xfrm>
        </p:spPr>
      </p:pic>
      <p:pic>
        <p:nvPicPr>
          <p:cNvPr id="24" name="Picture Placeholder 23" descr="A hand holding a stack of paper money&#10;&#10;Description automatically generated with low confidence">
            <a:extLst>
              <a:ext uri="{FF2B5EF4-FFF2-40B4-BE49-F238E27FC236}">
                <a16:creationId xmlns:a16="http://schemas.microsoft.com/office/drawing/2014/main" id="{0A0184B7-A7C9-5202-22D9-A41B114E5751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5"/>
          <a:srcRect l="17124" r="17124"/>
          <a:stretch>
            <a:fillRect/>
          </a:stretch>
        </p:blipFill>
        <p:spPr>
          <a:xfrm>
            <a:off x="8835707" y="3862386"/>
            <a:ext cx="2316163" cy="2538413"/>
          </a:xfrm>
        </p:spPr>
      </p:pic>
    </p:spTree>
    <p:extLst>
      <p:ext uri="{BB962C8B-B14F-4D97-AF65-F5344CB8AC3E}">
        <p14:creationId xmlns:p14="http://schemas.microsoft.com/office/powerpoint/2010/main" val="2371293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A371F5-EAAD-4ADC-8D3F-1CBB98D52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5712824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Three Factors of Growth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CD97D-8687-397D-06F7-7BDB3E0B0BC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805543" y="2871982"/>
            <a:ext cx="4558309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800" dirty="0"/>
              <a:t>Square Footage of Living Area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The Square Footage of Neighbors Living Area</a:t>
            </a:r>
          </a:p>
          <a:p>
            <a:pPr>
              <a:lnSpc>
                <a:spcPct val="90000"/>
              </a:lnSpc>
            </a:pPr>
            <a:r>
              <a:rPr lang="en-US" sz="1800" dirty="0"/>
              <a:t>The grading given by the King County grading system</a:t>
            </a:r>
          </a:p>
        </p:txBody>
      </p:sp>
      <p:sp>
        <p:nvSpPr>
          <p:cNvPr id="1031" name="Oval 1030">
            <a:extLst>
              <a:ext uri="{FF2B5EF4-FFF2-40B4-BE49-F238E27FC236}">
                <a16:creationId xmlns:a16="http://schemas.microsoft.com/office/drawing/2014/main" id="{C99A8FB7-A79B-4BC9-9D56-B79587F6AA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04761" y="2650637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B23893E2-3349-46D7-A7AA-B9E447957F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96859" y="0"/>
            <a:ext cx="4198060" cy="3650200"/>
          </a:xfrm>
          <a:custGeom>
            <a:avLst/>
            <a:gdLst>
              <a:gd name="connsiteX0" fmla="*/ 262846 w 4198060"/>
              <a:gd name="connsiteY0" fmla="*/ 0 h 3650200"/>
              <a:gd name="connsiteX1" fmla="*/ 4198060 w 4198060"/>
              <a:gd name="connsiteY1" fmla="*/ 0 h 3650200"/>
              <a:gd name="connsiteX2" fmla="*/ 4198060 w 4198060"/>
              <a:gd name="connsiteY2" fmla="*/ 3021648 h 3650200"/>
              <a:gd name="connsiteX3" fmla="*/ 4142653 w 4198060"/>
              <a:gd name="connsiteY3" fmla="*/ 3072005 h 3650200"/>
              <a:gd name="connsiteX4" fmla="*/ 2532040 w 4198060"/>
              <a:gd name="connsiteY4" fmla="*/ 3650200 h 3650200"/>
              <a:gd name="connsiteX5" fmla="*/ 0 w 4198060"/>
              <a:gd name="connsiteY5" fmla="*/ 1118160 h 3650200"/>
              <a:gd name="connsiteX6" fmla="*/ 198981 w 4198060"/>
              <a:gd name="connsiteY6" fmla="*/ 132576 h 3650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98060" h="3650200">
                <a:moveTo>
                  <a:pt x="262846" y="0"/>
                </a:moveTo>
                <a:lnTo>
                  <a:pt x="4198060" y="0"/>
                </a:lnTo>
                <a:lnTo>
                  <a:pt x="4198060" y="3021648"/>
                </a:lnTo>
                <a:lnTo>
                  <a:pt x="4142653" y="3072005"/>
                </a:lnTo>
                <a:cubicBezTo>
                  <a:pt x="3704967" y="3433216"/>
                  <a:pt x="3143843" y="3650200"/>
                  <a:pt x="2532040" y="3650200"/>
                </a:cubicBezTo>
                <a:cubicBezTo>
                  <a:pt x="1133633" y="3650200"/>
                  <a:pt x="0" y="2516567"/>
                  <a:pt x="0" y="1118160"/>
                </a:cubicBezTo>
                <a:cubicBezTo>
                  <a:pt x="0" y="768558"/>
                  <a:pt x="70852" y="435505"/>
                  <a:pt x="198981" y="132576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Premium Photo | Smiling male manager in suit writing on clipboard, taking  notes at office meeting">
            <a:extLst>
              <a:ext uri="{FF2B5EF4-FFF2-40B4-BE49-F238E27FC236}">
                <a16:creationId xmlns:a16="http://schemas.microsoft.com/office/drawing/2014/main" id="{BA8D73B9-36CB-D336-A832-2B26E03945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51" r="15997" b="-4"/>
          <a:stretch/>
        </p:blipFill>
        <p:spPr bwMode="auto">
          <a:xfrm>
            <a:off x="5969353" y="2815228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98EB14-B87D-789D-54E9-854CA99702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" b="7574"/>
          <a:stretch/>
        </p:blipFill>
        <p:spPr>
          <a:xfrm>
            <a:off x="8160603" y="2"/>
            <a:ext cx="4034316" cy="3486455"/>
          </a:xfrm>
          <a:custGeom>
            <a:avLst/>
            <a:gdLst/>
            <a:ahLst/>
            <a:cxnLst/>
            <a:rect l="l" t="t" r="r" b="b"/>
            <a:pathLst>
              <a:path w="4034316" h="3486455">
                <a:moveTo>
                  <a:pt x="280681" y="0"/>
                </a:moveTo>
                <a:lnTo>
                  <a:pt x="4034316" y="0"/>
                </a:lnTo>
                <a:lnTo>
                  <a:pt x="4034316" y="2800630"/>
                </a:lnTo>
                <a:lnTo>
                  <a:pt x="3874752" y="2945652"/>
                </a:lnTo>
                <a:cubicBezTo>
                  <a:pt x="3465371" y="3283503"/>
                  <a:pt x="2940535" y="3486455"/>
                  <a:pt x="2368296" y="3486455"/>
                </a:cubicBezTo>
                <a:cubicBezTo>
                  <a:pt x="1060322" y="3486455"/>
                  <a:pt x="0" y="2426133"/>
                  <a:pt x="0" y="1118159"/>
                </a:cubicBezTo>
                <a:cubicBezTo>
                  <a:pt x="0" y="791166"/>
                  <a:pt x="66270" y="479650"/>
                  <a:pt x="186113" y="196311"/>
                </a:cubicBezTo>
                <a:close/>
              </a:path>
            </a:pathLst>
          </a:custGeom>
        </p:spPr>
      </p:pic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2B7592FE-10D1-4664-B623-353F47C8D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8132" y="4032250"/>
            <a:ext cx="3303868" cy="2825750"/>
          </a:xfrm>
          <a:custGeom>
            <a:avLst/>
            <a:gdLst>
              <a:gd name="connsiteX0" fmla="*/ 1888600 w 3303868"/>
              <a:gd name="connsiteY0" fmla="*/ 0 h 2825750"/>
              <a:gd name="connsiteX1" fmla="*/ 3224042 w 3303868"/>
              <a:gd name="connsiteY1" fmla="*/ 553158 h 2825750"/>
              <a:gd name="connsiteX2" fmla="*/ 3303868 w 3303868"/>
              <a:gd name="connsiteY2" fmla="*/ 640989 h 2825750"/>
              <a:gd name="connsiteX3" fmla="*/ 3303868 w 3303868"/>
              <a:gd name="connsiteY3" fmla="*/ 2825750 h 2825750"/>
              <a:gd name="connsiteX4" fmla="*/ 250380 w 3303868"/>
              <a:gd name="connsiteY4" fmla="*/ 2825750 h 2825750"/>
              <a:gd name="connsiteX5" fmla="*/ 227944 w 3303868"/>
              <a:gd name="connsiteY5" fmla="*/ 2788819 h 2825750"/>
              <a:gd name="connsiteX6" fmla="*/ 0 w 3303868"/>
              <a:gd name="connsiteY6" fmla="*/ 1888600 h 2825750"/>
              <a:gd name="connsiteX7" fmla="*/ 1888600 w 3303868"/>
              <a:gd name="connsiteY7" fmla="*/ 0 h 2825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03868" h="2825750">
                <a:moveTo>
                  <a:pt x="1888600" y="0"/>
                </a:moveTo>
                <a:cubicBezTo>
                  <a:pt x="2410123" y="0"/>
                  <a:pt x="2882273" y="211389"/>
                  <a:pt x="3224042" y="553158"/>
                </a:cubicBezTo>
                <a:lnTo>
                  <a:pt x="3303868" y="640989"/>
                </a:lnTo>
                <a:lnTo>
                  <a:pt x="3303868" y="2825750"/>
                </a:lnTo>
                <a:lnTo>
                  <a:pt x="250380" y="2825750"/>
                </a:lnTo>
                <a:lnTo>
                  <a:pt x="227944" y="2788819"/>
                </a:lnTo>
                <a:cubicBezTo>
                  <a:pt x="82574" y="2521217"/>
                  <a:pt x="0" y="2214552"/>
                  <a:pt x="0" y="1888600"/>
                </a:cubicBezTo>
                <a:cubicBezTo>
                  <a:pt x="0" y="845555"/>
                  <a:pt x="845555" y="0"/>
                  <a:pt x="1888600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571480-D5B6-2A3C-4C6B-2B9C442E75C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3" r="10727" b="-4"/>
          <a:stretch/>
        </p:blipFill>
        <p:spPr>
          <a:xfrm>
            <a:off x="9053088" y="4197217"/>
            <a:ext cx="3138912" cy="2660795"/>
          </a:xfrm>
          <a:custGeom>
            <a:avLst/>
            <a:gdLst/>
            <a:ahLst/>
            <a:cxnLst/>
            <a:rect l="l" t="t" r="r" b="b"/>
            <a:pathLst>
              <a:path w="3138912" h="2660795">
                <a:moveTo>
                  <a:pt x="1723644" y="0"/>
                </a:moveTo>
                <a:cubicBezTo>
                  <a:pt x="2259111" y="0"/>
                  <a:pt x="2737550" y="244172"/>
                  <a:pt x="3053691" y="627247"/>
                </a:cubicBezTo>
                <a:lnTo>
                  <a:pt x="3138912" y="741211"/>
                </a:lnTo>
                <a:lnTo>
                  <a:pt x="3138912" y="2660795"/>
                </a:lnTo>
                <a:lnTo>
                  <a:pt x="278239" y="2660795"/>
                </a:lnTo>
                <a:lnTo>
                  <a:pt x="208035" y="2545235"/>
                </a:lnTo>
                <a:cubicBezTo>
                  <a:pt x="75362" y="2301006"/>
                  <a:pt x="0" y="2021126"/>
                  <a:pt x="0" y="1723644"/>
                </a:cubicBezTo>
                <a:cubicBezTo>
                  <a:pt x="0" y="771702"/>
                  <a:pt x="771702" y="0"/>
                  <a:pt x="172364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45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47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48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49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50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CE7013DC-090F-E425-D702-08F90E86DE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848" r="-1" b="13861"/>
          <a:stretch/>
        </p:blipFill>
        <p:spPr>
          <a:xfrm>
            <a:off x="5010150" y="696913"/>
            <a:ext cx="2312988" cy="16779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B8DF83-D504-34A9-5800-8DDCC4A8E9E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260" r="2" b="10272"/>
          <a:stretch/>
        </p:blipFill>
        <p:spPr>
          <a:xfrm>
            <a:off x="7385050" y="696913"/>
            <a:ext cx="4117975" cy="1677988"/>
          </a:xfrm>
          <a:prstGeom prst="rect">
            <a:avLst/>
          </a:prstGeom>
        </p:spPr>
      </p:pic>
      <p:pic>
        <p:nvPicPr>
          <p:cNvPr id="17" name="Picture 16" descr="Chart, scatter chart&#10;&#10;Description automatically generated">
            <a:extLst>
              <a:ext uri="{FF2B5EF4-FFF2-40B4-BE49-F238E27FC236}">
                <a16:creationId xmlns:a16="http://schemas.microsoft.com/office/drawing/2014/main" id="{57645862-7DC2-B0FE-869B-932F83060F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0150" y="2436813"/>
            <a:ext cx="6492875" cy="33432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Size of the Living Area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EF6002B2-219C-4BAA-A95C-36538E39AE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5021" y="6309360"/>
            <a:ext cx="3046379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04231D6-D243-4462-9B8B-B1DAF4109D30}" type="datetime1">
              <a:rPr lang="en-US" sz="120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2/15/23</a:t>
            </a:fld>
            <a:endParaRPr lang="en-US" sz="120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2D1C16B-E01F-79E3-E1C9-2A363E875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75663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sz="5400">
                <a:solidFill>
                  <a:srgbClr val="FFFFFF"/>
                </a:solidFill>
              </a:rPr>
              <a:t>Size of Neighbors Living Area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26F0AE4-3748-B22B-56D0-929314245C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23" r="989"/>
          <a:stretch/>
        </p:blipFill>
        <p:spPr>
          <a:xfrm>
            <a:off x="790986" y="307731"/>
            <a:ext cx="4514025" cy="3997637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8BBF8C7B-DB10-EDCA-5B0F-3A7312464E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6043" y="915290"/>
            <a:ext cx="5455917" cy="2782518"/>
          </a:xfrm>
          <a:prstGeom prst="rect">
            <a:avLst/>
          </a:prstGeom>
        </p:spPr>
      </p:pic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740F1142-57E3-40C3-9A2A-3B1C897590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21C28478-8F8A-4B0B-976E-B71C14C43A1B}" type="datetime1">
              <a:rPr lang="en-US" sz="1200">
                <a:solidFill>
                  <a:srgbClr val="898989"/>
                </a:solidFill>
              </a:rPr>
              <a:pPr>
                <a:spcAft>
                  <a:spcPts val="600"/>
                </a:spcAft>
                <a:defRPr/>
              </a:pPr>
              <a:t>2/15/23</a:t>
            </a:fld>
            <a:endParaRPr lang="en-US" sz="1200">
              <a:solidFill>
                <a:srgbClr val="898989"/>
              </a:solidFill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D61D9CF-8ACA-4237-8E03-D79B6B89F0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22430"/>
            <a:ext cx="2743200" cy="347472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  <a:defRPr/>
            </a:pPr>
            <a:fld id="{294A09A9-5501-47C1-A89A-A340965A2BE2}" type="slidenum">
              <a:rPr lang="en-US" sz="1100">
                <a:solidFill>
                  <a:srgbClr val="898989"/>
                </a:solidFill>
                <a:latin typeface="+mn-lt"/>
                <a:cs typeface="+mn-cs"/>
              </a:rPr>
              <a:pPr>
                <a:lnSpc>
                  <a:spcPct val="90000"/>
                </a:lnSpc>
                <a:spcAft>
                  <a:spcPts val="600"/>
                </a:spcAft>
                <a:defRPr/>
              </a:pPr>
              <a:t>5</a:t>
            </a:fld>
            <a:endParaRPr lang="en-US" sz="1100">
              <a:solidFill>
                <a:srgbClr val="898989"/>
              </a:solidFill>
              <a:latin typeface="+mn-lt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999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77C2DC4-03FC-4BF3-9F66-E9A3066EE4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1999" cy="6858001"/>
            <a:chOff x="7467600" y="0"/>
            <a:chExt cx="4724400" cy="68580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3BD7D54-1B49-4AE3-89F2-EA4811619C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1BD4E27-98FF-430B-A77B-3BF03B5420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E13C525-8EE3-4288-848F-C9B2A174F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2" cy="68580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1" y="457200"/>
            <a:ext cx="11277600" cy="59436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94C1777-B62D-468E-BE34-64A07CED0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7155" y="2731478"/>
            <a:ext cx="4495801" cy="22860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Grading System</a:t>
            </a: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8C932DA1-80ED-C456-29AF-7EA62D3A09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3" b="4151"/>
          <a:stretch/>
        </p:blipFill>
        <p:spPr>
          <a:xfrm>
            <a:off x="981074" y="990599"/>
            <a:ext cx="4657726" cy="22097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9A0C8B-F18E-B4F6-7CD1-CA4834B034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68" r="2" b="60919"/>
          <a:stretch/>
        </p:blipFill>
        <p:spPr>
          <a:xfrm>
            <a:off x="974726" y="3657595"/>
            <a:ext cx="4657726" cy="2209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1371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5C3C5043-9E0B-4C7C-B3D8-6124850B4088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 rtlCol="0"/>
          <a:lstStyle/>
          <a:p>
            <a:pPr rtl="0"/>
            <a:fld id="{08F916F8-4444-44F0-A0BD-1A484AF1448A}" type="datetime1">
              <a:rPr lang="en-GB" smtClean="0"/>
              <a:t>15/02/2023</a:t>
            </a:fld>
            <a:endParaRPr lang="en-GB"/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AD175D2A-0058-45E0-AAF6-7260876F00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 rtlCol="0"/>
          <a:lstStyle/>
          <a:p>
            <a:pPr rtl="0"/>
            <a:fld id="{294A09A9-5501-47C1-A89A-A340965A2BE2}" type="slidenum">
              <a:rPr lang="en-GB" smtClean="0"/>
              <a:pPr rtl="0"/>
              <a:t>7</a:t>
            </a:fld>
            <a:endParaRPr lang="en-GB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9CA25299-57B4-D7D3-E34E-89F562532D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3386" y="1886987"/>
            <a:ext cx="14629873" cy="3599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inimalist Presentation">
      <a:dk1>
        <a:sysClr val="windowText" lastClr="000000"/>
      </a:dk1>
      <a:lt1>
        <a:sysClr val="window" lastClr="FFFFFF"/>
      </a:lt1>
      <a:dk2>
        <a:srgbClr val="ABABAB"/>
      </a:dk2>
      <a:lt2>
        <a:srgbClr val="F2F1EE"/>
      </a:lt2>
      <a:accent1>
        <a:srgbClr val="D8D2CD"/>
      </a:accent1>
      <a:accent2>
        <a:srgbClr val="C0C9C2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Biome Light"/>
        <a:ea typeface=""/>
        <a:cs typeface=""/>
      </a:majorFont>
      <a:minorFont>
        <a:latin typeface="Biom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280_TF16411245_Win32" id="{33C70362-BA4B-4895-927F-CB48CBF7D6C5}" vid="{56BF4597-7B40-4E55-A252-C139064E89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B7BBB-8F46-4BA8-85EC-2ECC1D2E329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A10211-FBDE-44DA-8AD6-29E596B2975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976319-4513-485C-AD3A-E56C39927A3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</TotalTime>
  <Words>91</Words>
  <Application>Microsoft Macintosh PowerPoint</Application>
  <PresentationFormat>Widescreen</PresentationFormat>
  <Paragraphs>27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Biome Light</vt:lpstr>
      <vt:lpstr>Calibri</vt:lpstr>
      <vt:lpstr>Office Theme</vt:lpstr>
      <vt:lpstr>Housing Prices</vt:lpstr>
      <vt:lpstr>Introduction</vt:lpstr>
      <vt:lpstr>Three Factors of Growth</vt:lpstr>
      <vt:lpstr>Size of the Living Area</vt:lpstr>
      <vt:lpstr>Size of Neighbors Living Area</vt:lpstr>
      <vt:lpstr>Grading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Prices</dc:title>
  <dc:creator>Alexander Wood</dc:creator>
  <cp:lastModifiedBy>Alexander Wood</cp:lastModifiedBy>
  <cp:revision>1</cp:revision>
  <dcterms:created xsi:type="dcterms:W3CDTF">2023-02-15T10:54:26Z</dcterms:created>
  <dcterms:modified xsi:type="dcterms:W3CDTF">2023-02-15T12:14:45Z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